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78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76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72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129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38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7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64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62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51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44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89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5AF8-B4E4-4CBE-85FE-077E5490C4C5}" type="datetimeFigureOut">
              <a:rPr lang="en-IN" smtClean="0"/>
              <a:t>12-01-2021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56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016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066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</a:t>
            </a:r>
            <a:r>
              <a:rPr lang="en-US" sz="1800" b="1" dirty="0"/>
              <a:t>time limit allotted for the presentation will be </a:t>
            </a:r>
            <a:r>
              <a:rPr lang="en-US" sz="1800" b="1" dirty="0" smtClean="0"/>
              <a:t>5 </a:t>
            </a:r>
            <a:r>
              <a:rPr lang="en-US" sz="1800" b="1" dirty="0"/>
              <a:t>minutes followed by a </a:t>
            </a:r>
            <a:r>
              <a:rPr lang="en-US" sz="1800" b="1" dirty="0" smtClean="0"/>
              <a:t>2-minute discussion</a:t>
            </a:r>
            <a:r>
              <a:rPr lang="en-US" sz="1800" dirty="0"/>
              <a:t> </a:t>
            </a:r>
            <a:r>
              <a:rPr lang="en-US" sz="1800" dirty="0" smtClean="0"/>
              <a:t>(Prepare slides accordingly)</a:t>
            </a:r>
            <a:endParaRPr lang="en-US" sz="18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smtClean="0">
                <a:solidFill>
                  <a:srgbClr val="C00000"/>
                </a:solidFill>
              </a:rPr>
              <a:t>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0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615" y="0"/>
            <a:ext cx="7099496" cy="90033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5" y="1255596"/>
            <a:ext cx="9847385" cy="4002203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PA</a:t>
            </a:r>
            <a:r>
              <a:rPr lang="en-US" dirty="0" smtClean="0">
                <a:latin typeface="Montserrat" panose="00000800000000000000" pitchFamily="2" charset="0"/>
              </a:rPr>
              <a:t> </a:t>
            </a:r>
            <a:r>
              <a:rPr lang="en-US" dirty="0" smtClean="0">
                <a:latin typeface="Montserrat" panose="00000800000000000000" pitchFamily="2" charset="0"/>
              </a:rPr>
              <a:t>0___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48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PA</a:t>
            </a:r>
            <a:r>
              <a:rPr lang="en-US" dirty="0" smtClean="0">
                <a:latin typeface="Montserrat" panose="00000800000000000000" pitchFamily="2" charset="0"/>
              </a:rPr>
              <a:t> </a:t>
            </a:r>
            <a:r>
              <a:rPr lang="en-US" dirty="0" smtClean="0">
                <a:latin typeface="Montserrat" panose="00000800000000000000" pitchFamily="2" charset="0"/>
              </a:rPr>
              <a:t>0___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PA</a:t>
            </a:r>
            <a:r>
              <a:rPr lang="en-US" dirty="0" smtClean="0">
                <a:latin typeface="Montserrat" panose="00000800000000000000" pitchFamily="2" charset="0"/>
              </a:rPr>
              <a:t> </a:t>
            </a:r>
            <a:r>
              <a:rPr lang="en-US" dirty="0" smtClean="0">
                <a:latin typeface="Montserrat" panose="00000800000000000000" pitchFamily="2" charset="0"/>
              </a:rPr>
              <a:t>0___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PA</a:t>
            </a:r>
            <a:r>
              <a:rPr lang="en-US" dirty="0" smtClean="0">
                <a:latin typeface="Montserrat" panose="00000800000000000000" pitchFamily="2" charset="0"/>
              </a:rPr>
              <a:t> </a:t>
            </a:r>
            <a:r>
              <a:rPr lang="en-US" dirty="0" smtClean="0">
                <a:latin typeface="Montserrat" panose="00000800000000000000" pitchFamily="2" charset="0"/>
              </a:rPr>
              <a:t>0___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5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PA</a:t>
            </a:r>
            <a:r>
              <a:rPr lang="en-US" dirty="0" smtClean="0">
                <a:latin typeface="Montserrat" panose="00000800000000000000" pitchFamily="2" charset="0"/>
              </a:rPr>
              <a:t> </a:t>
            </a:r>
            <a:r>
              <a:rPr lang="en-US" dirty="0" smtClean="0">
                <a:latin typeface="Montserrat" panose="00000800000000000000" pitchFamily="2" charset="0"/>
              </a:rPr>
              <a:t>0___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2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067843" cy="88626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886265"/>
            <a:ext cx="10247142" cy="510781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9296400" y="5668740"/>
            <a:ext cx="230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Montserrat" panose="00000800000000000000" pitchFamily="2" charset="0"/>
              </a:rPr>
              <a:t>Name: </a:t>
            </a:r>
            <a:endParaRPr lang="en-IN" dirty="0">
              <a:latin typeface="Montserrat" panose="000008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49243" y="886265"/>
            <a:ext cx="118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Montserrat" panose="00000800000000000000" pitchFamily="2" charset="0"/>
              </a:rPr>
              <a:t>PA</a:t>
            </a:r>
            <a:r>
              <a:rPr lang="en-US" dirty="0" smtClean="0">
                <a:latin typeface="Montserrat" panose="00000800000000000000" pitchFamily="2" charset="0"/>
              </a:rPr>
              <a:t> </a:t>
            </a:r>
            <a:r>
              <a:rPr lang="en-US" dirty="0" smtClean="0">
                <a:latin typeface="Montserrat" panose="00000800000000000000" pitchFamily="2" charset="0"/>
              </a:rPr>
              <a:t>0___</a:t>
            </a:r>
            <a:endParaRPr lang="en-IN" dirty="0">
              <a:latin typeface="Montserrat" panose="00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112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Office Theme</vt:lpstr>
      <vt:lpstr>Title  (Font: Calibri, Size: May vary according to the topic, should be clearly visible)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sifs</dc:creator>
  <cp:lastModifiedBy>sifs</cp:lastModifiedBy>
  <cp:revision>8</cp:revision>
  <dcterms:created xsi:type="dcterms:W3CDTF">2021-01-11T07:00:30Z</dcterms:created>
  <dcterms:modified xsi:type="dcterms:W3CDTF">2021-01-12T05:04:20Z</dcterms:modified>
</cp:coreProperties>
</file>