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59" r:id="rId5"/>
    <p:sldId id="260" r:id="rId6"/>
    <p:sldId id="263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978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376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5724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129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38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375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9647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7621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519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7443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989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856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30168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Title </a:t>
            </a:r>
            <a:br>
              <a:rPr lang="en-US" dirty="0" smtClean="0"/>
            </a:br>
            <a:r>
              <a:rPr lang="en-US" sz="1800" dirty="0" smtClean="0"/>
              <a:t>(Font: </a:t>
            </a:r>
            <a:r>
              <a:rPr lang="en-US" sz="1800" b="1" dirty="0" smtClean="0"/>
              <a:t>Calibri</a:t>
            </a:r>
            <a:r>
              <a:rPr lang="en-US" sz="1800" dirty="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90668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The topic discussed in the particular slide should follow: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Maximum </a:t>
            </a:r>
            <a:r>
              <a:rPr lang="en-US" sz="1800" b="1" dirty="0"/>
              <a:t>6 slides are allowed for an </a:t>
            </a:r>
            <a:r>
              <a:rPr lang="en-US" sz="1800" b="1" dirty="0" err="1"/>
              <a:t>ePoster</a:t>
            </a:r>
            <a:r>
              <a:rPr lang="en-US" sz="1800" b="1" dirty="0"/>
              <a:t>.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</a:t>
            </a:r>
            <a:r>
              <a:rPr lang="en-US" sz="1800" b="1" dirty="0"/>
              <a:t>time limit allotted for the presentation will be 4 minutes followed by a 1-minute discussion</a:t>
            </a:r>
            <a:r>
              <a:rPr lang="en-US" sz="1800" dirty="0" smtClean="0"/>
              <a:t>.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endParaRPr lang="en-US" sz="2000" dirty="0" smtClean="0"/>
          </a:p>
          <a:p>
            <a:endParaRPr lang="en-IN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</a:t>
            </a:r>
            <a:r>
              <a:rPr lang="en-US" b="1" dirty="0" err="1" smtClean="0">
                <a:solidFill>
                  <a:srgbClr val="C00000"/>
                </a:solidFill>
              </a:rPr>
              <a:t>ePoster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05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615" y="0"/>
            <a:ext cx="7099496" cy="90033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5" y="1255596"/>
            <a:ext cx="9847385" cy="4002203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10649243" y="886265"/>
            <a:ext cx="118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Montserrat" panose="00000800000000000000" pitchFamily="2" charset="0"/>
              </a:rPr>
              <a:t>EP 0___</a:t>
            </a:r>
            <a:endParaRPr lang="en-IN" dirty="0">
              <a:latin typeface="Montserrat" panose="000008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96400" y="5668740"/>
            <a:ext cx="2309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Montserrat" panose="00000800000000000000" pitchFamily="2" charset="0"/>
              </a:rPr>
              <a:t>Name: </a:t>
            </a:r>
            <a:endParaRPr lang="en-IN" dirty="0">
              <a:latin typeface="Montserrat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48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067843" cy="88626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886265"/>
            <a:ext cx="10247142" cy="510781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0649243" y="886265"/>
            <a:ext cx="118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Montserrat" panose="00000800000000000000" pitchFamily="2" charset="0"/>
              </a:rPr>
              <a:t>EP 0___</a:t>
            </a:r>
            <a:endParaRPr lang="en-IN" dirty="0">
              <a:latin typeface="Montserrat" panose="000008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96400" y="5668740"/>
            <a:ext cx="2309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Montserrat" panose="00000800000000000000" pitchFamily="2" charset="0"/>
              </a:rPr>
              <a:t>Name: </a:t>
            </a:r>
            <a:endParaRPr lang="en-IN" dirty="0">
              <a:latin typeface="Montserrat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91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067843" cy="88626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886265"/>
            <a:ext cx="10247142" cy="510781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0649243" y="886265"/>
            <a:ext cx="118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Montserrat" panose="00000800000000000000" pitchFamily="2" charset="0"/>
              </a:rPr>
              <a:t>EP 0___</a:t>
            </a:r>
            <a:endParaRPr lang="en-IN" dirty="0">
              <a:latin typeface="Montserrat" panose="000008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96400" y="5668740"/>
            <a:ext cx="2309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Montserrat" panose="00000800000000000000" pitchFamily="2" charset="0"/>
              </a:rPr>
              <a:t>Name: </a:t>
            </a:r>
            <a:endParaRPr lang="en-IN" dirty="0">
              <a:latin typeface="Montserrat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0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067843" cy="88626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886265"/>
            <a:ext cx="10247142" cy="510781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0649243" y="886265"/>
            <a:ext cx="118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Montserrat" panose="00000800000000000000" pitchFamily="2" charset="0"/>
              </a:rPr>
              <a:t>EP 0___</a:t>
            </a:r>
            <a:endParaRPr lang="en-IN" dirty="0">
              <a:latin typeface="Montserrat" panose="000008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96400" y="5668740"/>
            <a:ext cx="2309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Montserrat" panose="00000800000000000000" pitchFamily="2" charset="0"/>
              </a:rPr>
              <a:t>Name: </a:t>
            </a:r>
            <a:endParaRPr lang="en-IN" dirty="0">
              <a:latin typeface="Montserrat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85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067843" cy="88626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886265"/>
            <a:ext cx="10247142" cy="510781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0649243" y="886265"/>
            <a:ext cx="118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Montserrat" panose="00000800000000000000" pitchFamily="2" charset="0"/>
              </a:rPr>
              <a:t>EP 0___</a:t>
            </a:r>
            <a:endParaRPr lang="en-IN" dirty="0">
              <a:latin typeface="Montserrat" panose="000008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96400" y="5668740"/>
            <a:ext cx="2309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Montserrat" panose="00000800000000000000" pitchFamily="2" charset="0"/>
              </a:rPr>
              <a:t>Name: </a:t>
            </a:r>
            <a:endParaRPr lang="en-IN" dirty="0">
              <a:latin typeface="Montserrat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422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067843" cy="88626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886265"/>
            <a:ext cx="10247142" cy="510781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0649243" y="886265"/>
            <a:ext cx="118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Montserrat" panose="00000800000000000000" pitchFamily="2" charset="0"/>
              </a:rPr>
              <a:t>EP 0___</a:t>
            </a:r>
            <a:endParaRPr lang="en-IN" dirty="0">
              <a:latin typeface="Montserrat" panose="000008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96400" y="5668740"/>
            <a:ext cx="2309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Montserrat" panose="00000800000000000000" pitchFamily="2" charset="0"/>
              </a:rPr>
              <a:t>Name: </a:t>
            </a:r>
            <a:endParaRPr lang="en-IN" dirty="0">
              <a:latin typeface="Montserrat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4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116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Office Theme</vt:lpstr>
      <vt:lpstr>Title  (Font: Calibri, Size: May vary according to the topic, should be clearly visible)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sifs</dc:creator>
  <cp:lastModifiedBy>sifs</cp:lastModifiedBy>
  <cp:revision>6</cp:revision>
  <dcterms:created xsi:type="dcterms:W3CDTF">2021-01-11T07:00:30Z</dcterms:created>
  <dcterms:modified xsi:type="dcterms:W3CDTF">2021-01-12T04:40:34Z</dcterms:modified>
</cp:coreProperties>
</file>