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978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376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72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129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38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37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964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62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51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44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989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A5AF8-B4E4-4CBE-85FE-077E5490C4C5}" type="datetimeFigureOut">
              <a:rPr lang="en-IN" smtClean="0"/>
              <a:t>09-02-2021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40587-B83B-4D04-A580-8E80BD1960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5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16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sz="1800" dirty="0" smtClean="0"/>
              <a:t>(Font: </a:t>
            </a:r>
            <a:r>
              <a:rPr lang="en-US" sz="1800" b="1" dirty="0" smtClean="0"/>
              <a:t>Calibri</a:t>
            </a:r>
            <a:r>
              <a:rPr lang="en-US" sz="1800" dirty="0" smtClean="0"/>
              <a:t>, Size: May vary according to the topic, should be clearly visible)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066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The topic discussed in the particular slide should follow: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Should be in font style: Calibri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Size: Clearly visible, not larger than the size of the title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Info graphic presentation is highly appreciated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Present minimum content and maximum information, kindly do not overcrowd the slide with content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 smtClean="0"/>
              <a:t>The </a:t>
            </a:r>
            <a:r>
              <a:rPr lang="en-US" sz="1800" b="1" dirty="0"/>
              <a:t>time limit allotted for the presentation will </a:t>
            </a:r>
            <a:r>
              <a:rPr lang="en-US" sz="1800" b="1"/>
              <a:t>be </a:t>
            </a:r>
            <a:r>
              <a:rPr lang="en-US" sz="1800" b="1" smtClean="0"/>
              <a:t>8 </a:t>
            </a:r>
            <a:r>
              <a:rPr lang="en-US" sz="1800" b="1" dirty="0"/>
              <a:t>minutes followed by a </a:t>
            </a:r>
            <a:r>
              <a:rPr lang="en-US" sz="1800" b="1" dirty="0" smtClean="0"/>
              <a:t>2-minute discussion</a:t>
            </a:r>
            <a:r>
              <a:rPr lang="en-US" sz="1800" dirty="0"/>
              <a:t> </a:t>
            </a:r>
            <a:r>
              <a:rPr lang="en-US" sz="1800" dirty="0" smtClean="0"/>
              <a:t>(Prepare slides accordingly)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endParaRPr lang="en-US" sz="1800" dirty="0" smtClean="0"/>
          </a:p>
          <a:p>
            <a:endParaRPr lang="en-US" sz="2000" dirty="0" smtClean="0"/>
          </a:p>
          <a:p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6664" y="310565"/>
            <a:ext cx="1183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Guidelines to be followed while making a Paper Presentation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68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273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149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005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6577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0811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82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Title  (Font: Calibri, Size: May vary according to the topic, should be clearly visible)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sifs</dc:creator>
  <cp:lastModifiedBy>SIFS INDIA</cp:lastModifiedBy>
  <cp:revision>12</cp:revision>
  <dcterms:created xsi:type="dcterms:W3CDTF">2021-01-11T07:00:30Z</dcterms:created>
  <dcterms:modified xsi:type="dcterms:W3CDTF">2021-02-09T12:13:13Z</dcterms:modified>
</cp:coreProperties>
</file>