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A5AF8-B4E4-4CBE-85FE-077E5490C4C5}" type="datetimeFigureOut">
              <a:rPr lang="en-IN" smtClean="0"/>
              <a:t>04-03-2021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0587-B83B-4D04-A580-8E80BD1960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39781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A5AF8-B4E4-4CBE-85FE-077E5490C4C5}" type="datetimeFigureOut">
              <a:rPr lang="en-IN" smtClean="0"/>
              <a:t>04-03-2021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0587-B83B-4D04-A580-8E80BD1960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63763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A5AF8-B4E4-4CBE-85FE-077E5490C4C5}" type="datetimeFigureOut">
              <a:rPr lang="en-IN" smtClean="0"/>
              <a:t>04-03-2021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0587-B83B-4D04-A580-8E80BD1960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65724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A5AF8-B4E4-4CBE-85FE-077E5490C4C5}" type="datetimeFigureOut">
              <a:rPr lang="en-IN" smtClean="0"/>
              <a:t>04-03-2021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0587-B83B-4D04-A580-8E80BD1960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31298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A5AF8-B4E4-4CBE-85FE-077E5490C4C5}" type="datetimeFigureOut">
              <a:rPr lang="en-IN" smtClean="0"/>
              <a:t>04-03-2021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0587-B83B-4D04-A580-8E80BD1960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9389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A5AF8-B4E4-4CBE-85FE-077E5490C4C5}" type="datetimeFigureOut">
              <a:rPr lang="en-IN" smtClean="0"/>
              <a:t>04-03-2021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0587-B83B-4D04-A580-8E80BD1960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7375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A5AF8-B4E4-4CBE-85FE-077E5490C4C5}" type="datetimeFigureOut">
              <a:rPr lang="en-IN" smtClean="0"/>
              <a:t>04-03-2021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0587-B83B-4D04-A580-8E80BD1960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69647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A5AF8-B4E4-4CBE-85FE-077E5490C4C5}" type="datetimeFigureOut">
              <a:rPr lang="en-IN" smtClean="0"/>
              <a:t>04-03-2021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0587-B83B-4D04-A580-8E80BD1960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37621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A5AF8-B4E4-4CBE-85FE-077E5490C4C5}" type="datetimeFigureOut">
              <a:rPr lang="en-IN" smtClean="0"/>
              <a:t>04-03-2021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0587-B83B-4D04-A580-8E80BD1960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57519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A5AF8-B4E4-4CBE-85FE-077E5490C4C5}" type="datetimeFigureOut">
              <a:rPr lang="en-IN" smtClean="0"/>
              <a:t>04-03-2021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0587-B83B-4D04-A580-8E80BD1960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7443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A5AF8-B4E4-4CBE-85FE-077E5490C4C5}" type="datetimeFigureOut">
              <a:rPr lang="en-IN" smtClean="0"/>
              <a:t>04-03-2021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0587-B83B-4D04-A580-8E80BD1960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09890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9A5AF8-B4E4-4CBE-85FE-077E5490C4C5}" type="datetimeFigureOut">
              <a:rPr lang="en-IN" smtClean="0"/>
              <a:t>04-03-2021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40587-B83B-4D04-A580-8E80BD1960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78564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30168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Title </a:t>
            </a:r>
            <a:br>
              <a:rPr lang="en-US" dirty="0" smtClean="0"/>
            </a:br>
            <a:r>
              <a:rPr lang="en-US" sz="1800" dirty="0" smtClean="0"/>
              <a:t>(Font: </a:t>
            </a:r>
            <a:r>
              <a:rPr lang="en-US" sz="1800" b="1" dirty="0" smtClean="0"/>
              <a:t>Calibri</a:t>
            </a:r>
            <a:r>
              <a:rPr lang="en-US" sz="1800" dirty="0" smtClean="0"/>
              <a:t>, Size: May vary according to the topic, should be clearly visible)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81575"/>
            <a:ext cx="10515600" cy="4351338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endParaRPr lang="en-US" sz="2000" dirty="0" smtClean="0"/>
          </a:p>
          <a:p>
            <a:pPr>
              <a:lnSpc>
                <a:spcPct val="150000"/>
              </a:lnSpc>
            </a:pPr>
            <a:r>
              <a:rPr lang="en-US" sz="2000" dirty="0" smtClean="0"/>
              <a:t>The topic discussed in the particular slide should follow: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/>
              <a:t>Should be in font style: Calibri 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/>
              <a:t>Size: Clearly visible, not larger than the size of the title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/>
              <a:t>Info graphic presentation is highly appreciated 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/>
              <a:t>Present minimum content and maximum information, kindly do not overcrowd the slide with </a:t>
            </a:r>
            <a:r>
              <a:rPr lang="en-US" sz="1800" dirty="0" smtClean="0"/>
              <a:t>content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/>
              <a:t>Maximum </a:t>
            </a:r>
            <a:r>
              <a:rPr lang="en-US" sz="1800" b="1" dirty="0" smtClean="0"/>
              <a:t>10 SLIDES </a:t>
            </a:r>
            <a:r>
              <a:rPr lang="en-US" sz="1800" dirty="0" smtClean="0"/>
              <a:t>are allowed for a paper presentation. </a:t>
            </a:r>
            <a:endParaRPr lang="en-US" sz="1800" dirty="0" smtClean="0"/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1800" b="1" dirty="0" smtClean="0"/>
              <a:t>The </a:t>
            </a:r>
            <a:r>
              <a:rPr lang="en-US" sz="1800" b="1" dirty="0"/>
              <a:t>time limit allotted for the presentation will be </a:t>
            </a:r>
            <a:r>
              <a:rPr lang="en-US" sz="1800" b="1" dirty="0"/>
              <a:t>8</a:t>
            </a:r>
            <a:r>
              <a:rPr lang="en-US" sz="1800" b="1" dirty="0" smtClean="0"/>
              <a:t> </a:t>
            </a:r>
            <a:r>
              <a:rPr lang="en-US" sz="1800" b="1" dirty="0"/>
              <a:t>minutes followed by a </a:t>
            </a:r>
            <a:r>
              <a:rPr lang="en-US" sz="1800" b="1" dirty="0" smtClean="0"/>
              <a:t>2-minute discussion</a:t>
            </a:r>
            <a:r>
              <a:rPr lang="en-US" sz="1800" dirty="0"/>
              <a:t> </a:t>
            </a:r>
            <a:r>
              <a:rPr lang="en-US" sz="1800" dirty="0" smtClean="0"/>
              <a:t>(Prepare slides accordingly)</a:t>
            </a:r>
          </a:p>
          <a:p>
            <a:pPr marL="457200" lvl="1" indent="0">
              <a:lnSpc>
                <a:spcPct val="150000"/>
              </a:lnSpc>
              <a:buNone/>
            </a:pPr>
            <a:endParaRPr lang="en-US" sz="1800" dirty="0"/>
          </a:p>
          <a:p>
            <a:pPr marL="800100" lvl="1" indent="-342900">
              <a:buFont typeface="+mj-lt"/>
              <a:buAutoNum type="arabicPeriod"/>
            </a:pPr>
            <a:endParaRPr lang="en-US" sz="1800" dirty="0" smtClean="0"/>
          </a:p>
          <a:p>
            <a:endParaRPr lang="en-US" sz="2000" dirty="0" smtClean="0"/>
          </a:p>
          <a:p>
            <a:endParaRPr lang="en-IN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176664" y="310565"/>
            <a:ext cx="118386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Guidelines to be followed while making a Paper Presentation</a:t>
            </a:r>
            <a:endParaRPr lang="en-IN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0051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233736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671716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507515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22383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361646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49793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509148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552072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940780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92</Words>
  <Application>Microsoft Office PowerPoint</Application>
  <PresentationFormat>Widescreen</PresentationFormat>
  <Paragraphs>12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Title  (Font: Calibri, Size: May vary according to the topic, should be clearly visible)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sifs</dc:creator>
  <cp:lastModifiedBy>SIFS INDIA</cp:lastModifiedBy>
  <cp:revision>9</cp:revision>
  <dcterms:created xsi:type="dcterms:W3CDTF">2021-01-11T07:00:30Z</dcterms:created>
  <dcterms:modified xsi:type="dcterms:W3CDTF">2021-03-04T09:05:44Z</dcterms:modified>
</cp:coreProperties>
</file>