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978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376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72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129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38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7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964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762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51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744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89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56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016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066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</a:t>
            </a:r>
            <a:r>
              <a:rPr lang="en-US" sz="1800" b="1" dirty="0" smtClean="0"/>
              <a:t>ONE </a:t>
            </a:r>
            <a:r>
              <a:rPr lang="en-US" sz="1800" b="1" smtClean="0"/>
              <a:t>SLIDE is allowed </a:t>
            </a:r>
            <a:r>
              <a:rPr lang="en-US" sz="1800" b="1" dirty="0"/>
              <a:t>for an ePoster.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</a:t>
            </a:r>
            <a:r>
              <a:rPr lang="en-US" sz="1800" b="1" dirty="0"/>
              <a:t>time limit allotted for the presentation will be </a:t>
            </a:r>
            <a:r>
              <a:rPr lang="en-US" sz="1800" b="1" dirty="0" smtClean="0"/>
              <a:t>5 </a:t>
            </a:r>
            <a:r>
              <a:rPr lang="en-US" sz="1800" b="1" dirty="0"/>
              <a:t>minutes followed by a </a:t>
            </a:r>
            <a:r>
              <a:rPr lang="en-US" sz="1800" b="1" dirty="0" smtClean="0"/>
              <a:t>2-minutes </a:t>
            </a:r>
            <a:r>
              <a:rPr lang="en-US" sz="1800" b="1" dirty="0"/>
              <a:t>discussion</a:t>
            </a:r>
            <a:r>
              <a:rPr lang="en-US" sz="1800" dirty="0" smtClean="0"/>
              <a:t>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endParaRPr lang="en-US" sz="2000" dirty="0" smtClean="0"/>
          </a:p>
          <a:p>
            <a:endParaRPr lang="en-I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0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7536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  (Font: Calibri, Size: May vary according to the topic, should be clearly visible)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sifs</dc:creator>
  <cp:lastModifiedBy>SIFS INDIA</cp:lastModifiedBy>
  <cp:revision>7</cp:revision>
  <dcterms:created xsi:type="dcterms:W3CDTF">2021-01-11T07:00:30Z</dcterms:created>
  <dcterms:modified xsi:type="dcterms:W3CDTF">2021-03-04T09:04:22Z</dcterms:modified>
</cp:coreProperties>
</file>