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89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88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387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46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69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150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07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53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893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457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940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3F251-CFFB-4EF2-8F70-A9492C095230}" type="datetimeFigureOut">
              <a:rPr lang="en-IN" smtClean="0"/>
              <a:t>01-04-2021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9002E-4B25-48AC-858C-FBC796E23F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374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7815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</a:t>
            </a:r>
            <a:r>
              <a:rPr lang="en-US" sz="1800" b="1" dirty="0" smtClean="0"/>
              <a:t>10 SLIDES </a:t>
            </a:r>
            <a:r>
              <a:rPr lang="en-US" sz="1800" dirty="0" smtClean="0"/>
              <a:t>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1800" dirty="0" smtClean="0"/>
          </a:p>
          <a:p>
            <a:pPr marL="800100" lvl="1" indent="-342900" algn="l">
              <a:buFont typeface="+mj-lt"/>
              <a:buAutoNum type="arabicPeriod"/>
            </a:pPr>
            <a:endParaRPr lang="en-US" sz="1800" dirty="0" smtClean="0"/>
          </a:p>
          <a:p>
            <a:pPr algn="l"/>
            <a:endParaRPr lang="en-US" sz="2000" dirty="0" smtClean="0"/>
          </a:p>
          <a:p>
            <a:pPr algn="l"/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52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70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53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87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244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659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31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347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367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718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08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Widescreen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SIFS INDIA</dc:creator>
  <cp:lastModifiedBy>SIFS INDIA</cp:lastModifiedBy>
  <cp:revision>3</cp:revision>
  <dcterms:created xsi:type="dcterms:W3CDTF">2021-04-01T04:49:12Z</dcterms:created>
  <dcterms:modified xsi:type="dcterms:W3CDTF">2021-04-01T04:50:37Z</dcterms:modified>
</cp:coreProperties>
</file>