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-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F251-CFFB-4EF2-8F70-A9492C095230}" type="datetimeFigureOut">
              <a:rPr lang="en-IN" smtClean="0"/>
              <a:t>01-04-2021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9002E-4B25-48AC-858C-FBC796E23F0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6894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F251-CFFB-4EF2-8F70-A9492C095230}" type="datetimeFigureOut">
              <a:rPr lang="en-IN" smtClean="0"/>
              <a:t>01-04-2021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9002E-4B25-48AC-858C-FBC796E23F0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76884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F251-CFFB-4EF2-8F70-A9492C095230}" type="datetimeFigureOut">
              <a:rPr lang="en-IN" smtClean="0"/>
              <a:t>01-04-2021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9002E-4B25-48AC-858C-FBC796E23F0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33872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F251-CFFB-4EF2-8F70-A9492C095230}" type="datetimeFigureOut">
              <a:rPr lang="en-IN" smtClean="0"/>
              <a:t>01-04-2021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9002E-4B25-48AC-858C-FBC796E23F0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467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F251-CFFB-4EF2-8F70-A9492C095230}" type="datetimeFigureOut">
              <a:rPr lang="en-IN" smtClean="0"/>
              <a:t>01-04-2021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9002E-4B25-48AC-858C-FBC796E23F0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2697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F251-CFFB-4EF2-8F70-A9492C095230}" type="datetimeFigureOut">
              <a:rPr lang="en-IN" smtClean="0"/>
              <a:t>01-04-2021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9002E-4B25-48AC-858C-FBC796E23F0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1502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F251-CFFB-4EF2-8F70-A9492C095230}" type="datetimeFigureOut">
              <a:rPr lang="en-IN" smtClean="0"/>
              <a:t>01-04-2021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9002E-4B25-48AC-858C-FBC796E23F0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3070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F251-CFFB-4EF2-8F70-A9492C095230}" type="datetimeFigureOut">
              <a:rPr lang="en-IN" smtClean="0"/>
              <a:t>01-04-2021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9002E-4B25-48AC-858C-FBC796E23F0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09539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F251-CFFB-4EF2-8F70-A9492C095230}" type="datetimeFigureOut">
              <a:rPr lang="en-IN" smtClean="0"/>
              <a:t>01-04-2021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9002E-4B25-48AC-858C-FBC796E23F0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78938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F251-CFFB-4EF2-8F70-A9492C095230}" type="datetimeFigureOut">
              <a:rPr lang="en-IN" smtClean="0"/>
              <a:t>01-04-2021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9002E-4B25-48AC-858C-FBC796E23F0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4575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F251-CFFB-4EF2-8F70-A9492C095230}" type="datetimeFigureOut">
              <a:rPr lang="en-IN" smtClean="0"/>
              <a:t>01-04-2021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9002E-4B25-48AC-858C-FBC796E23F0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9405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3F251-CFFB-4EF2-8F70-A9492C095230}" type="datetimeFigureOut">
              <a:rPr lang="en-IN" smtClean="0"/>
              <a:t>01-04-2021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9002E-4B25-48AC-858C-FBC796E23F0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23748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838200" y="63016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Title </a:t>
            </a:r>
            <a:br>
              <a:rPr lang="en-US" smtClean="0"/>
            </a:br>
            <a:r>
              <a:rPr lang="en-US" sz="1800" smtClean="0"/>
              <a:t>(Font: </a:t>
            </a:r>
            <a:r>
              <a:rPr lang="en-US" sz="1800" b="1" smtClean="0"/>
              <a:t>Calibri</a:t>
            </a:r>
            <a:r>
              <a:rPr lang="en-US" sz="1800" smtClean="0"/>
              <a:t>, Size: May vary according to the topic, should be clearly visible)</a:t>
            </a:r>
            <a:endParaRPr lang="en-IN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838200" y="209066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endParaRPr lang="en-US" sz="2000" dirty="0" smtClean="0"/>
          </a:p>
          <a:p>
            <a:pPr algn="l">
              <a:lnSpc>
                <a:spcPct val="150000"/>
              </a:lnSpc>
            </a:pPr>
            <a:r>
              <a:rPr lang="en-US" sz="2000" dirty="0" smtClean="0"/>
              <a:t>The topic discussed in the particular slide should follow: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Should be in font style: Calibri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Size: Clearly visible, not larger than the size of the title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Info graphic presentation is highly appreciated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Present minimum content and maximum information, kindly do not overcrowd the slide with content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 smtClean="0"/>
              <a:t>Maximum ONE SLIDE is allowed for an ePoster.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 smtClean="0"/>
              <a:t>The time limit allotted for the presentation will be 5 minutes followed by a 2-minutes discussion</a:t>
            </a:r>
            <a:r>
              <a:rPr lang="en-US" sz="1800" dirty="0" smtClean="0"/>
              <a:t>.</a:t>
            </a:r>
          </a:p>
          <a:p>
            <a:pPr lvl="1" algn="l">
              <a:lnSpc>
                <a:spcPct val="150000"/>
              </a:lnSpc>
            </a:pPr>
            <a:endParaRPr lang="en-US" sz="1800" dirty="0" smtClean="0"/>
          </a:p>
          <a:p>
            <a:pPr marL="800100" lvl="1" indent="-342900" algn="l">
              <a:buFont typeface="+mj-lt"/>
              <a:buAutoNum type="arabicPeriod"/>
            </a:pPr>
            <a:endParaRPr lang="en-US" sz="1800" dirty="0" smtClean="0"/>
          </a:p>
          <a:p>
            <a:pPr algn="l"/>
            <a:endParaRPr lang="en-US" sz="2000" dirty="0" smtClean="0"/>
          </a:p>
          <a:p>
            <a:pPr algn="l"/>
            <a:endParaRPr lang="en-IN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176664" y="310565"/>
            <a:ext cx="11838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Guidelines to be followed while making a </a:t>
            </a:r>
            <a:r>
              <a:rPr lang="en-US" b="1" dirty="0" err="1" smtClean="0">
                <a:solidFill>
                  <a:srgbClr val="C00000"/>
                </a:solidFill>
              </a:rPr>
              <a:t>ePoster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endParaRPr lang="en-I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252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25877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86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SIFS INDIA</dc:creator>
  <cp:lastModifiedBy>SIFS INDIA</cp:lastModifiedBy>
  <cp:revision>5</cp:revision>
  <dcterms:created xsi:type="dcterms:W3CDTF">2021-04-01T04:49:12Z</dcterms:created>
  <dcterms:modified xsi:type="dcterms:W3CDTF">2021-04-01T04:51:10Z</dcterms:modified>
</cp:coreProperties>
</file>