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09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41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38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28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66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74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50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684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122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3</cp:revision>
  <dcterms:created xsi:type="dcterms:W3CDTF">2022-05-03T11:43:18Z</dcterms:created>
  <dcterms:modified xsi:type="dcterms:W3CDTF">2024-02-26T09:46:20Z</dcterms:modified>
</cp:coreProperties>
</file>