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5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0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3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9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0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2A75-F9EC-43C5-9466-BDB1C74726C6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1 slide is allowed for an </a:t>
            </a:r>
            <a:r>
              <a:rPr lang="en-US" sz="1800" b="1" dirty="0" err="1" smtClean="0"/>
              <a:t>ePoster</a:t>
            </a:r>
            <a:r>
              <a:rPr lang="en-US" sz="1800" b="1" dirty="0" smtClean="0"/>
              <a:t>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</a:t>
            </a:r>
            <a:r>
              <a:rPr lang="en-US" sz="1800" b="1" smtClean="0"/>
              <a:t>be 8 </a:t>
            </a:r>
            <a:r>
              <a:rPr lang="en-US" sz="1800" b="1" dirty="0" smtClean="0"/>
              <a:t>minutes followed by a 2-minutes discussion</a:t>
            </a:r>
            <a:r>
              <a:rPr lang="en-US" sz="1800" dirty="0" smtClean="0"/>
              <a:t>.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Poster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6</cp:revision>
  <dcterms:created xsi:type="dcterms:W3CDTF">2022-05-03T11:39:20Z</dcterms:created>
  <dcterms:modified xsi:type="dcterms:W3CDTF">2024-09-17T08:45:54Z</dcterms:modified>
</cp:coreProperties>
</file>