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59" r:id="rId8"/>
    <p:sldId id="261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29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07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70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9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59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495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51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11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26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6</cp:revision>
  <dcterms:created xsi:type="dcterms:W3CDTF">2022-05-03T11:43:18Z</dcterms:created>
  <dcterms:modified xsi:type="dcterms:W3CDTF">2025-01-17T09:09:46Z</dcterms:modified>
</cp:coreProperties>
</file>