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36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851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90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53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95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65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98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04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29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0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42A75-F9EC-43C5-9466-BDB1C74726C6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8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1800" smtClean="0"/>
              <a:t>(Font: </a:t>
            </a:r>
            <a:r>
              <a:rPr lang="en-US" sz="1800" b="1" smtClean="0"/>
              <a:t>Calibri</a:t>
            </a:r>
            <a:r>
              <a:rPr lang="en-US" sz="180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sz="2000" dirty="0" smtClean="0"/>
          </a:p>
          <a:p>
            <a:pPr algn="l">
              <a:lnSpc>
                <a:spcPct val="150000"/>
              </a:lnSpc>
            </a:pPr>
            <a:r>
              <a:rPr lang="en-US" sz="2000" dirty="0" smtClean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Maximum 1 slide is allowed for an </a:t>
            </a:r>
            <a:r>
              <a:rPr lang="en-US" sz="1800" b="1" dirty="0" err="1" smtClean="0"/>
              <a:t>ePoster</a:t>
            </a:r>
            <a:r>
              <a:rPr lang="en-US" sz="1800" b="1" dirty="0" smtClean="0"/>
              <a:t>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</a:t>
            </a:r>
            <a:r>
              <a:rPr lang="en-US" sz="1800" b="1" smtClean="0"/>
              <a:t>be 8 </a:t>
            </a:r>
            <a:r>
              <a:rPr lang="en-US" sz="1800" b="1" dirty="0" smtClean="0"/>
              <a:t>minutes followed by a 2-minutes discussion</a:t>
            </a:r>
            <a:r>
              <a:rPr lang="en-US" sz="1800" dirty="0" smtClean="0"/>
              <a:t>.</a:t>
            </a:r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Poster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59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28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SIFS</cp:lastModifiedBy>
  <cp:revision>6</cp:revision>
  <dcterms:created xsi:type="dcterms:W3CDTF">2022-05-03T11:39:20Z</dcterms:created>
  <dcterms:modified xsi:type="dcterms:W3CDTF">2025-01-17T09:09:02Z</dcterms:modified>
</cp:coreProperties>
</file>