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6" r:id="rId9"/>
    <p:sldId id="260" r:id="rId10"/>
    <p:sldId id="25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892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573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600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79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41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83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67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2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41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8</cp:revision>
  <dcterms:created xsi:type="dcterms:W3CDTF">2022-05-03T11:43:18Z</dcterms:created>
  <dcterms:modified xsi:type="dcterms:W3CDTF">2025-09-12T09:31:44Z</dcterms:modified>
</cp:coreProperties>
</file>