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9" r:id="rId6"/>
    <p:sldId id="271" r:id="rId7"/>
    <p:sldId id="268" r:id="rId8"/>
    <p:sldId id="267" r:id="rId9"/>
    <p:sldId id="270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630168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15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8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540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06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77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24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790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960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587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45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9</cp:revision>
  <dcterms:created xsi:type="dcterms:W3CDTF">2022-05-03T11:43:18Z</dcterms:created>
  <dcterms:modified xsi:type="dcterms:W3CDTF">2025-09-15T11:43:11Z</dcterms:modified>
</cp:coreProperties>
</file>