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602F0-821C-46FF-83F0-94B0169E6DD7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F00C4-F65D-4F86-A252-A596C1A97D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5241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602F0-821C-46FF-83F0-94B0169E6DD7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F00C4-F65D-4F86-A252-A596C1A97D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8142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602F0-821C-46FF-83F0-94B0169E6DD7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F00C4-F65D-4F86-A252-A596C1A97D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1385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602F0-821C-46FF-83F0-94B0169E6DD7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F00C4-F65D-4F86-A252-A596C1A97D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8161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602F0-821C-46FF-83F0-94B0169E6DD7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F00C4-F65D-4F86-A252-A596C1A97D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7378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602F0-821C-46FF-83F0-94B0169E6DD7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F00C4-F65D-4F86-A252-A596C1A97D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6407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602F0-821C-46FF-83F0-94B0169E6DD7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F00C4-F65D-4F86-A252-A596C1A97D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9261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602F0-821C-46FF-83F0-94B0169E6DD7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F00C4-F65D-4F86-A252-A596C1A97D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288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602F0-821C-46FF-83F0-94B0169E6DD7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F00C4-F65D-4F86-A252-A596C1A97D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1397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602F0-821C-46FF-83F0-94B0169E6DD7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F00C4-F65D-4F86-A252-A596C1A97D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280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602F0-821C-46FF-83F0-94B0169E6DD7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F00C4-F65D-4F86-A252-A596C1A97D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0917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D602F0-821C-46FF-83F0-94B0169E6DD7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4F00C4-F65D-4F86-A252-A596C1A97D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7071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63016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Title </a:t>
            </a:r>
            <a:br>
              <a:rPr lang="en-US" dirty="0" smtClean="0"/>
            </a:br>
            <a:r>
              <a:rPr lang="en-US" sz="1800" dirty="0" smtClean="0"/>
              <a:t>(Font: </a:t>
            </a:r>
            <a:r>
              <a:rPr lang="en-US" sz="1800" b="1" dirty="0" smtClean="0"/>
              <a:t>Calibri</a:t>
            </a:r>
            <a:r>
              <a:rPr lang="en-US" sz="1800" dirty="0" smtClean="0"/>
              <a:t>, Size: May vary according to the topic, should be clearly visible)</a:t>
            </a:r>
            <a:endParaRPr lang="en-IN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38200" y="2090668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1800" dirty="0"/>
              <a:t>The topic discussed in the particular slide should follow:</a:t>
            </a:r>
          </a:p>
          <a:p>
            <a:pPr marL="800100" lvl="1" indent="-342900" algn="l">
              <a:lnSpc>
                <a:spcPct val="150000"/>
              </a:lnSpc>
              <a:buFont typeface="+mj-lt"/>
              <a:buAutoNum type="arabicPeriod"/>
            </a:pPr>
            <a:r>
              <a:rPr lang="en-US" sz="1800" dirty="0" smtClean="0"/>
              <a:t>Should be in font style: Calibri </a:t>
            </a:r>
          </a:p>
          <a:p>
            <a:pPr marL="800100" lvl="1" indent="-342900" algn="l">
              <a:lnSpc>
                <a:spcPct val="150000"/>
              </a:lnSpc>
              <a:buFont typeface="+mj-lt"/>
              <a:buAutoNum type="arabicPeriod"/>
            </a:pPr>
            <a:r>
              <a:rPr lang="en-US" sz="1800" dirty="0" smtClean="0"/>
              <a:t>Size: Clearly visible, not larger than the size of the title</a:t>
            </a:r>
          </a:p>
          <a:p>
            <a:pPr marL="800100" lvl="1" indent="-342900" algn="l">
              <a:lnSpc>
                <a:spcPct val="150000"/>
              </a:lnSpc>
              <a:buFont typeface="+mj-lt"/>
              <a:buAutoNum type="arabicPeriod"/>
            </a:pPr>
            <a:r>
              <a:rPr lang="en-US" sz="1800" dirty="0" smtClean="0"/>
              <a:t>Info graphic presentation is highly appreciated </a:t>
            </a:r>
          </a:p>
          <a:p>
            <a:pPr marL="800100" lvl="1" indent="-342900" algn="l">
              <a:lnSpc>
                <a:spcPct val="150000"/>
              </a:lnSpc>
              <a:buFont typeface="+mj-lt"/>
              <a:buAutoNum type="arabicPeriod"/>
            </a:pPr>
            <a:r>
              <a:rPr lang="en-US" sz="1800" dirty="0" smtClean="0"/>
              <a:t>Present minimum content and maximum information, kindly do not overcrowd the slide with content.</a:t>
            </a:r>
          </a:p>
          <a:p>
            <a:pPr marL="800100" lvl="1" indent="-342900" algn="l">
              <a:lnSpc>
                <a:spcPct val="150000"/>
              </a:lnSpc>
              <a:buFont typeface="+mj-lt"/>
              <a:buAutoNum type="arabicPeriod"/>
            </a:pPr>
            <a:r>
              <a:rPr lang="en-US" sz="1800" dirty="0" smtClean="0"/>
              <a:t>Maximum 10 slides are allowed for a Paper Presentation. </a:t>
            </a:r>
          </a:p>
          <a:p>
            <a:pPr marL="800100" lvl="1" indent="-342900" algn="l">
              <a:lnSpc>
                <a:spcPct val="150000"/>
              </a:lnSpc>
              <a:buFont typeface="+mj-lt"/>
              <a:buAutoNum type="arabicPeriod"/>
            </a:pPr>
            <a:r>
              <a:rPr lang="en-US" sz="1800" b="1" dirty="0" smtClean="0"/>
              <a:t>The time limit allotted for the presentation will be 8 minutes followed by a 2-minute discussion</a:t>
            </a:r>
            <a:r>
              <a:rPr lang="en-US" sz="1800" dirty="0" smtClean="0"/>
              <a:t> (Prepare slides accordingly)</a:t>
            </a:r>
            <a:endParaRPr lang="en-IN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176664" y="310565"/>
            <a:ext cx="11838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Guidelines to be followed while making a Paper Presentation</a:t>
            </a:r>
            <a:endParaRPr lang="en-IN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726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75403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93</Words>
  <Application>Microsoft Office PowerPoint</Application>
  <PresentationFormat>Widescreen</PresentationFormat>
  <Paragraphs>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hello</dc:creator>
  <cp:lastModifiedBy>SIFS-15</cp:lastModifiedBy>
  <cp:revision>7</cp:revision>
  <dcterms:created xsi:type="dcterms:W3CDTF">2022-05-03T11:43:18Z</dcterms:created>
  <dcterms:modified xsi:type="dcterms:W3CDTF">2026-07-22T10:06:03Z</dcterms:modified>
</cp:coreProperties>
</file>